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60" r:id="rId2"/>
    <p:sldId id="257" r:id="rId3"/>
    <p:sldId id="256" r:id="rId4"/>
    <p:sldId id="261" r:id="rId5"/>
    <p:sldId id="258" r:id="rId6"/>
    <p:sldId id="331" r:id="rId7"/>
    <p:sldId id="317" r:id="rId8"/>
    <p:sldId id="330" r:id="rId9"/>
    <p:sldId id="318" r:id="rId10"/>
    <p:sldId id="329" r:id="rId11"/>
    <p:sldId id="333" r:id="rId12"/>
    <p:sldId id="271" r:id="rId13"/>
    <p:sldId id="280" r:id="rId14"/>
    <p:sldId id="304" r:id="rId15"/>
    <p:sldId id="302" r:id="rId16"/>
    <p:sldId id="323" r:id="rId17"/>
    <p:sldId id="305" r:id="rId18"/>
    <p:sldId id="327" r:id="rId19"/>
    <p:sldId id="307" r:id="rId20"/>
    <p:sldId id="275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74" r:id="rId29"/>
    <p:sldId id="292" r:id="rId30"/>
    <p:sldId id="293" r:id="rId31"/>
    <p:sldId id="295" r:id="rId32"/>
    <p:sldId id="296" r:id="rId33"/>
    <p:sldId id="297" r:id="rId34"/>
    <p:sldId id="324" r:id="rId35"/>
    <p:sldId id="273" r:id="rId36"/>
    <p:sldId id="328" r:id="rId37"/>
    <p:sldId id="287" r:id="rId38"/>
    <p:sldId id="259" r:id="rId39"/>
    <p:sldId id="262" r:id="rId40"/>
    <p:sldId id="309" r:id="rId41"/>
    <p:sldId id="310" r:id="rId42"/>
    <p:sldId id="311" r:id="rId43"/>
    <p:sldId id="312" r:id="rId44"/>
    <p:sldId id="315" r:id="rId45"/>
    <p:sldId id="313" r:id="rId46"/>
    <p:sldId id="314" r:id="rId47"/>
    <p:sldId id="316" r:id="rId48"/>
    <p:sldId id="320" r:id="rId49"/>
    <p:sldId id="276" r:id="rId50"/>
    <p:sldId id="266" r:id="rId51"/>
    <p:sldId id="277" r:id="rId52"/>
    <p:sldId id="267" r:id="rId53"/>
  </p:sldIdLst>
  <p:sldSz cx="18288000" cy="10287000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6433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0C-4691-AEF2-2E78BF640738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4229166666666652E-2"/>
                      <c:h val="8.845312499999999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20C-4691-AEF2-2E78BF64073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598841408"/>
        <c:axId val="-598854464"/>
      </c:barChart>
      <c:catAx>
        <c:axId val="-59884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598854464"/>
        <c:crosses val="autoZero"/>
        <c:auto val="1"/>
        <c:lblAlgn val="ctr"/>
        <c:lblOffset val="100"/>
        <c:noMultiLvlLbl val="0"/>
      </c:catAx>
      <c:valAx>
        <c:axId val="-5988544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598841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7" Type="http://schemas.openxmlformats.org/officeDocument/2006/relationships/image" Target="../media/image6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39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324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IMPLEMENTATION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56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763000" y="8349054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65399"/>
            <a:ext cx="9601457" cy="52836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9400" y="2552700"/>
            <a:ext cx="7086600" cy="529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0456" y="943242"/>
            <a:ext cx="419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5819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685800" y="-3162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3412197"/>
            <a:ext cx="11251131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213795"/>
            <a:ext cx="11556131" cy="649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3438525"/>
            <a:ext cx="11794415" cy="6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Login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Login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764085" y="3016210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20546" y="1937244"/>
            <a:ext cx="10591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Miller’s Law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764085" y="6134100"/>
            <a:ext cx="3886200" cy="12192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COMMUNICATION INTERFACE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8823" y="5894462"/>
            <a:ext cx="10591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Connection between FHF Front-end and FHF Back-end, External Interfaces to FHF System will be HTTPS for security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Connection between FHF Back-end and Amazon RDS Database will be TCP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32122" y="4682578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513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45219183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439400" y="5668855"/>
            <a:ext cx="702039" cy="79326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9400" y="2552700"/>
            <a:ext cx="702039" cy="7932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1734800" y="5668855"/>
            <a:ext cx="702039" cy="79326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34800" y="2552700"/>
            <a:ext cx="702039" cy="7932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439400" y="5668855"/>
            <a:ext cx="702039" cy="793265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9400" y="2552700"/>
            <a:ext cx="702039" cy="793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3822</TotalTime>
  <Words>1477</Words>
  <Application>Microsoft Office PowerPoint</Application>
  <PresentationFormat>Custom</PresentationFormat>
  <Paragraphs>419</Paragraphs>
  <Slides>52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Calibri</vt:lpstr>
      <vt:lpstr>Wingdings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Thu An Nguyen</cp:lastModifiedBy>
  <cp:revision>103</cp:revision>
  <dcterms:created xsi:type="dcterms:W3CDTF">2006-08-16T00:00:00Z</dcterms:created>
  <dcterms:modified xsi:type="dcterms:W3CDTF">2022-12-25T11:47:01Z</dcterms:modified>
  <dc:identifier>DAFVSYyMXSo</dc:identifier>
</cp:coreProperties>
</file>